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03F9-9301-46B3-9389-0E7FC51B9C96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1D33-73E7-4300-B29E-80E22B749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06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03F9-9301-46B3-9389-0E7FC51B9C96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1D33-73E7-4300-B29E-80E22B749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84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03F9-9301-46B3-9389-0E7FC51B9C96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1D33-73E7-4300-B29E-80E22B749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50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03F9-9301-46B3-9389-0E7FC51B9C96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1D33-73E7-4300-B29E-80E22B749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803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03F9-9301-46B3-9389-0E7FC51B9C96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1D33-73E7-4300-B29E-80E22B749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67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03F9-9301-46B3-9389-0E7FC51B9C96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1D33-73E7-4300-B29E-80E22B749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35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03F9-9301-46B3-9389-0E7FC51B9C96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1D33-73E7-4300-B29E-80E22B749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47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03F9-9301-46B3-9389-0E7FC51B9C96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1D33-73E7-4300-B29E-80E22B749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335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03F9-9301-46B3-9389-0E7FC51B9C96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1D33-73E7-4300-B29E-80E22B749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81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03F9-9301-46B3-9389-0E7FC51B9C96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1D33-73E7-4300-B29E-80E22B749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51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03F9-9301-46B3-9389-0E7FC51B9C96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1D33-73E7-4300-B29E-80E22B749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96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403F9-9301-46B3-9389-0E7FC51B9C96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E1D33-73E7-4300-B29E-80E22B749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12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0445" y="349858"/>
            <a:ext cx="11179534" cy="708752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>ООО «Автобаза»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1763" y="1079164"/>
            <a:ext cx="8134185" cy="1534602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000" b="1" dirty="0" smtClean="0"/>
              <a:t>1. Наименование объекта: </a:t>
            </a:r>
            <a:r>
              <a:rPr lang="ru-RU" sz="2000" dirty="0" smtClean="0"/>
              <a:t>нежилое помещение офисное</a:t>
            </a:r>
          </a:p>
          <a:p>
            <a:pPr algn="l"/>
            <a:r>
              <a:rPr lang="ru-RU" sz="2000" b="1" dirty="0" smtClean="0"/>
              <a:t>Расположение: </a:t>
            </a:r>
            <a:r>
              <a:rPr lang="ru-RU" sz="2000" dirty="0" err="1" smtClean="0"/>
              <a:t>г.Елец</a:t>
            </a:r>
            <a:r>
              <a:rPr lang="ru-RU" sz="2000" dirty="0" smtClean="0"/>
              <a:t>, </a:t>
            </a:r>
            <a:r>
              <a:rPr lang="ru-RU" sz="2000" dirty="0" err="1" smtClean="0"/>
              <a:t>ул.Коммунаров</a:t>
            </a:r>
            <a:r>
              <a:rPr lang="ru-RU" sz="2000" dirty="0" smtClean="0"/>
              <a:t>, д.57</a:t>
            </a:r>
          </a:p>
          <a:p>
            <a:pPr algn="l"/>
            <a:r>
              <a:rPr lang="ru-RU" sz="2000" b="1" dirty="0" smtClean="0"/>
              <a:t>Площадь:</a:t>
            </a:r>
            <a:r>
              <a:rPr lang="ru-RU" sz="2000" dirty="0" smtClean="0"/>
              <a:t> 43,6 </a:t>
            </a:r>
            <a:r>
              <a:rPr lang="ru-RU" sz="2000" dirty="0" err="1" smtClean="0"/>
              <a:t>кв.м</a:t>
            </a:r>
            <a:endParaRPr lang="ru-RU" sz="2000" dirty="0" smtClean="0"/>
          </a:p>
          <a:p>
            <a:pPr algn="l"/>
            <a:r>
              <a:rPr lang="ru-RU" sz="2000" b="1" dirty="0" smtClean="0"/>
              <a:t>Форма сотрудничества: </a:t>
            </a:r>
            <a:r>
              <a:rPr lang="ru-RU" sz="2000" dirty="0" smtClean="0"/>
              <a:t>аренда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951" y="962108"/>
            <a:ext cx="1550505" cy="2078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7422" y="2634320"/>
            <a:ext cx="8022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2. Наименование объекта: </a:t>
            </a:r>
            <a:r>
              <a:rPr lang="ru-RU" sz="2000" dirty="0" smtClean="0"/>
              <a:t>нежилое неотапливаемое складское</a:t>
            </a:r>
          </a:p>
          <a:p>
            <a:r>
              <a:rPr lang="ru-RU" sz="2000" b="1" dirty="0" smtClean="0"/>
              <a:t>Расположение: </a:t>
            </a:r>
            <a:r>
              <a:rPr lang="ru-RU" sz="2000" dirty="0" err="1" smtClean="0"/>
              <a:t>г.Елец</a:t>
            </a:r>
            <a:r>
              <a:rPr lang="ru-RU" sz="2000" dirty="0" smtClean="0"/>
              <a:t>, </a:t>
            </a:r>
            <a:r>
              <a:rPr lang="ru-RU" sz="2000" dirty="0" err="1" smtClean="0"/>
              <a:t>ул.Коммунаров</a:t>
            </a:r>
            <a:r>
              <a:rPr lang="ru-RU" sz="2000" dirty="0" smtClean="0"/>
              <a:t>, д.57</a:t>
            </a:r>
          </a:p>
          <a:p>
            <a:r>
              <a:rPr lang="ru-RU" sz="2000" b="1" dirty="0" smtClean="0"/>
              <a:t>Площадь:</a:t>
            </a:r>
            <a:r>
              <a:rPr lang="ru-RU" sz="2000" dirty="0" smtClean="0"/>
              <a:t> 86,4 </a:t>
            </a:r>
            <a:r>
              <a:rPr lang="ru-RU" sz="2000" dirty="0" err="1" smtClean="0"/>
              <a:t>кв.м</a:t>
            </a:r>
            <a:endParaRPr lang="ru-RU" sz="2000" dirty="0" smtClean="0"/>
          </a:p>
          <a:p>
            <a:r>
              <a:rPr lang="ru-RU" sz="2000" b="1" dirty="0" smtClean="0"/>
              <a:t>Форма сотрудничества: </a:t>
            </a:r>
            <a:r>
              <a:rPr lang="ru-RU" sz="2000" dirty="0" smtClean="0"/>
              <a:t>аренда</a:t>
            </a:r>
            <a:endParaRPr lang="ru-RU" sz="2000" dirty="0" smtClean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950" y="3191866"/>
            <a:ext cx="1550505" cy="23217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91763" y="3978313"/>
            <a:ext cx="792745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3. </a:t>
            </a:r>
            <a:r>
              <a:rPr lang="ru-RU" sz="2000" b="1" dirty="0" smtClean="0"/>
              <a:t>Наименование объекта: </a:t>
            </a:r>
            <a:r>
              <a:rPr lang="ru-RU" sz="2000" dirty="0" smtClean="0"/>
              <a:t>Стоянка для грузового и легкового транспорта</a:t>
            </a:r>
          </a:p>
          <a:p>
            <a:r>
              <a:rPr lang="ru-RU" sz="2000" b="1" dirty="0" smtClean="0"/>
              <a:t>Расположение: </a:t>
            </a:r>
            <a:r>
              <a:rPr lang="ru-RU" sz="2000" dirty="0" err="1" smtClean="0"/>
              <a:t>г.Елец</a:t>
            </a:r>
            <a:r>
              <a:rPr lang="ru-RU" sz="2000" dirty="0" smtClean="0"/>
              <a:t>, </a:t>
            </a:r>
            <a:r>
              <a:rPr lang="ru-RU" sz="2000" dirty="0" err="1" smtClean="0"/>
              <a:t>ул.Коммунаров</a:t>
            </a:r>
            <a:r>
              <a:rPr lang="ru-RU" sz="2000" dirty="0" smtClean="0"/>
              <a:t>, 7 </a:t>
            </a:r>
            <a:r>
              <a:rPr lang="ru-RU" sz="2000" dirty="0" err="1" smtClean="0"/>
              <a:t>микр</a:t>
            </a:r>
            <a:r>
              <a:rPr lang="ru-RU" sz="2000" dirty="0" smtClean="0"/>
              <a:t>., тер.70ж</a:t>
            </a:r>
          </a:p>
          <a:p>
            <a:r>
              <a:rPr lang="ru-RU" sz="2000" b="1" dirty="0" smtClean="0"/>
              <a:t>Площадь:</a:t>
            </a:r>
            <a:r>
              <a:rPr lang="ru-RU" sz="2000" dirty="0" smtClean="0"/>
              <a:t> 1000 </a:t>
            </a:r>
            <a:r>
              <a:rPr lang="ru-RU" sz="2000" dirty="0" err="1" smtClean="0"/>
              <a:t>кв.м</a:t>
            </a:r>
            <a:endParaRPr lang="ru-RU" sz="2000" dirty="0" smtClean="0"/>
          </a:p>
          <a:p>
            <a:r>
              <a:rPr lang="ru-RU" sz="2000" b="1" dirty="0" smtClean="0"/>
              <a:t>Форма сотрудничества: </a:t>
            </a:r>
            <a:r>
              <a:rPr lang="ru-RU" sz="2000" dirty="0" smtClean="0"/>
              <a:t>предоставление мест стоянки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47422" y="5629523"/>
            <a:ext cx="75298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Контактное лицо: </a:t>
            </a:r>
            <a:r>
              <a:rPr lang="ru-RU" dirty="0" smtClean="0"/>
              <a:t>Жукова Наталья Константиновна</a:t>
            </a:r>
          </a:p>
          <a:p>
            <a:r>
              <a:rPr lang="ru-RU" b="1" dirty="0" smtClean="0"/>
              <a:t>Телефон:</a:t>
            </a:r>
            <a:r>
              <a:rPr lang="ru-RU" dirty="0" smtClean="0"/>
              <a:t> </a:t>
            </a:r>
            <a:r>
              <a:rPr lang="en-US" dirty="0" smtClean="0"/>
              <a:t>8</a:t>
            </a:r>
            <a:r>
              <a:rPr lang="ru-RU" dirty="0" smtClean="0"/>
              <a:t>(47467)6-80-09</a:t>
            </a:r>
          </a:p>
          <a:p>
            <a:r>
              <a:rPr lang="ru-RU" b="1" dirty="0" smtClean="0"/>
              <a:t>Е-</a:t>
            </a:r>
            <a:r>
              <a:rPr lang="en-US" b="1" dirty="0" smtClean="0"/>
              <a:t>mail</a:t>
            </a:r>
            <a:r>
              <a:rPr lang="ru-RU" b="1" dirty="0" smtClean="0"/>
              <a:t>:</a:t>
            </a:r>
            <a:r>
              <a:rPr lang="ru-RU" dirty="0" smtClean="0"/>
              <a:t> </a:t>
            </a:r>
            <a:r>
              <a:rPr lang="en-US" dirty="0" smtClean="0"/>
              <a:t>avtobazaooo@mail.ru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61724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95</Words>
  <Application>Microsoft Office PowerPoint</Application>
  <PresentationFormat>Широкоэкранный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ООО «Автобаза»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ООО «Автобаза»</dc:title>
  <dc:creator>user</dc:creator>
  <cp:lastModifiedBy>user</cp:lastModifiedBy>
  <cp:revision>4</cp:revision>
  <dcterms:created xsi:type="dcterms:W3CDTF">2023-08-28T09:50:30Z</dcterms:created>
  <dcterms:modified xsi:type="dcterms:W3CDTF">2023-08-28T10:11:28Z</dcterms:modified>
</cp:coreProperties>
</file>